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est d'ouvrir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par glisser-déposer, de la placer à la position souhaitée.</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Cachées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